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8:54.18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0 1 24575,'33'0'0,"687"23"0,204 40 0,-684-46 0,-72-4 0,200 16-1365,-350-27-5461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50:09.35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 32 24575,'201'-9'0,"-73"1"0,1149-7-1604,-926 16 1391,541 0 213,-373 32-75,-187-7 1414,679 6-786,-390-18-553,-136-1 0,263-11 0,-385-3 0,-177-6 0,-45 1 0,103-12 0,-156 1-1365,-58 12-5461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50:27.497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212 228 24575,'-8'-10'0,"-4"-4"0,-11-8 0,-12-10 0,-6-8 0,-8-16 0,5 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8:36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24575,'22'-1'0,"43"-7"0,0-1 0,74 2 14,174 12 0,139 45-152,-229-15-315,213 30 338,4-27 132,-45-45 584,-307 4-541,-8-1-1425,-16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8:56.421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0 122 24575,'0'0'0,"0"0"0,0-1 0,0 1 0,0-1 0,0 1 0,0 0 0,1-1 0,-1 1 0,0 0 0,0-1 0,0 1 0,0-1 0,1 1 0,-1 0 0,0-1 0,0 1 0,0 0 0,1-1 0,-1 1 0,0 0 0,1 0 0,-1-1 0,0 1 0,1 0 0,-1 0 0,0 0 0,1-1 0,-1 1 0,0 0 0,1 0 0,-1 0 0,1 0 0,16-7 0,-1 1 0,1 0 0,27-4 0,325-42-181,11 30-155,904 13 701,-730 12-213,-404-3-1517,-98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8:57.704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0 47 24575,'13'0'0,"21"0"0,41-3 0,33 0 0,38-5 0,25-2 0,38 2 0,30 2-1759,22 1 1759,2 3 0,-8 0 0,-31 2 0,-7 0 0,-30 1 0,-32-1 0,-35 0 425,-38 1-7282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8:58.92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 1 24575,'2'0'0,"4"0"0,8 0 0,9 0 0,19 0 0,20 0 0,9 0 0,25 0 0,32 0 0,15 0 0,23 0 0,-7 0 0,36 0 0,-6 0-628,-34 0-6935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9:48.51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0 31 24575,'583'40'0,"-183"-9"0,0-27 0,341 31 0,-217-3 0,-383-27 0,560 12 0,-299-16 0,307-3 0,-408-13 0,-18 2 0,-8-7 0,-145 8 0,-17-1 0,142-37 0,-155 28 0,-10 5 0,112-6 0,97 15 0,231 8-1365,-462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9:50.231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 33 24575,'347'-13'0,"-111"3"0,1284 1-650,-889 11 480,-199-3 55,816 8-480,603 4 1865,-1191-13-1010,343 16-260,-909-13-1365,-81-1-5461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9:56.696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 14 24575,'0'-1'0,"0"0"0,1 1 0,-1-1 0,0 1 0,1-1 0,-1 1 0,0-1 0,1 1 0,-1-1 0,1 1 0,-1-1 0,1 1 0,-1 0 0,1-1 0,-1 1 0,1 0 0,0-1 0,-1 1 0,1 0 0,0 0 0,-1-1 0,1 1 0,-1 0 0,1 0 0,0 0 0,-1 0 0,1 0 0,0 0 0,-1 0 0,1 0 0,0 0 0,0 1 0,54-4 0,93 1 0,2121 27-868,-1862-21 1689,-252-5-2139,-117 1-5508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49:57.78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 1 24575,'199'13'0,"-90"-2"0,808 45 0,858-17-1522,-1578-39 3241,2 0-3281,-183 0-5264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7:50:07.32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1 112 24575,'0'-3'0,"30"-3"0,28-3 0,110-5 0,72-1 0,119-4 0,23 0 0,-27 3 0,-74 6-8191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5C59A-7A3F-4409-87BD-DC8142A59C3E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76ED7-7860-467C-AEE5-AB5FF08E5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6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01432-9519-3CBD-0F19-DE2BFBCEB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4F5926-363D-81CF-6F9E-56F917277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5B36B-5AF9-4820-FB86-9351E4A3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A6D5-4F4A-4BF8-A67F-342A2DDC75E7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F35C7-85C0-8195-1DCE-D7122F04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DD648-EC32-E5E1-074B-57FAB98C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4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D3BB8-1795-8AFD-DD6F-6515CFBE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9D73E-41C0-3CA4-3621-2F3F6978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6D3B3-C29E-D5A3-3C94-451F6744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FEA1-0FCB-4CFA-9A4F-9FAABAC5D31E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8F877-404E-5A3A-8748-332FA3EF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08098-0374-6284-8D36-1C15031E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8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26C84D-9AF5-26BA-25C8-A5D0EC5B2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9D24F3-5399-6ED9-A29E-EA97604AB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CC53F-1F61-2F55-77F1-6E737FB5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3CC6-2F7F-42F6-B441-C7B5C975EE7C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2616E-3B3C-5B9C-A5FC-114CAD1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FF0FF-93AC-3613-B58D-EE65569E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6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A328-DE7F-04BD-CFB2-BE133351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2D063-54D1-8F4B-4F1B-59B50E5F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7BFC9-2174-8CC6-1C55-8E204EF5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0996-629B-4F08-A309-1D4608C5710A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0619F-38B3-F95E-09F7-B2B545B1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CE38B8-9C22-B31E-D77F-B45F78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5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383AB-4CA9-C20A-34F5-52B6CD54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58B1-EF3F-2A0A-60F2-BAA6AE62A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4B921-2709-44C6-355B-5EB54B15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CE98-04F9-4ABF-8538-B353F6AEB918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421D4-50B5-FC63-A03F-1CFDC5A4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FAAA6-3243-572B-46EA-011C08D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1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012A3-8E14-3D5A-D646-93628316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E938A-A632-2E94-6A44-0AB6C89E2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EF73FA-B595-AEEC-AB64-0FC2F8B3C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1E2BE-8742-EBD6-0610-45697AED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06CE-4B4B-4FAC-B9BE-642C43F3C643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48B87E-FC0F-3E0F-8CA6-42510D89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A3943-2ECA-1288-B001-DAF25747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8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28021-5C0B-27EC-5F86-206A13DA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CEEA2-AC64-D609-6787-F7D183EF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C5958A-EE43-4EBA-0E05-8EEF4A35A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EBEF7-45E6-0FC2-EC40-4BA9669AD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07C8BD-0B1A-8DCD-405A-CC60E190F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510A10-B591-3F4F-85CA-B3D97961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1905-6EE5-45ED-8518-9B933D5C7942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D570F-523C-B070-0070-FF2B08D7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C220F-7AAA-3AE6-737E-BC3F8D4C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BC2D-5635-696E-93B0-E95E7F89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9F233-9357-BAED-BB19-DE90E0E9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EEAE-D267-4810-B097-BD13661B09CF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38418D-6F6D-4431-ED59-D8639A1F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FD17B8-60DC-3F08-A2E5-0722D603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2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2FCFA2-1A0F-2528-414B-01427760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6AAE-7CDF-49CF-A6DB-EF4D4C1BAEDE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4525EF-E539-38CD-989E-42E145F8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660A1-EF9C-E64A-0551-2BA583B9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2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9126E-CE1E-E483-8237-F41F434E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0DFBB-E3E5-9A73-051F-14745431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F23FC-ACCF-CE59-8DFB-354837649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DC81D-F543-7B41-129F-3BAAE68E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DF9-3B52-4D21-A0F3-20F1C21E06C0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372D0-1077-B30A-3905-29080D58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388C9-CAC8-E196-35EF-E20168A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1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78B68-897D-E22A-8D08-631A7EA0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967399-F21C-D74C-8D0D-AA076DE96B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9DC3F7-5319-C6F1-D5A4-8CE890619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E00848-9AA9-9E06-A5EE-C96EF86D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7B1E-2B1F-49B3-B573-587C1587A16F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B80928-ED3E-CEF7-624C-CBB4E482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2D00A1-A6E3-2520-5580-672B4DD8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7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043E5D-21AD-A7EC-4719-484D4CDD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FCDE53-D7E7-77B8-8AFA-A99C6B6A6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5D9ED-CCCD-D93D-ED77-2E3BA1A3D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3AB2E-C321-4759-99FD-0AAC616C6870}" type="datetime1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8B350-03B9-49B1-FA18-0A55AEBA7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09357-8138-6061-7D82-2197CA8D6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DC38-3CDB-4C47-B8FA-7E905DD99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7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hyperlink" Target="https://www.seminet.co.kr/ms_pdf/667_20151229134857_201502_st.pdf" TargetMode="Externa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9CF5F9-58FD-51B8-3E30-38845BC7B709}"/>
              </a:ext>
            </a:extLst>
          </p:cNvPr>
          <p:cNvSpPr txBox="1">
            <a:spLocks/>
          </p:cNvSpPr>
          <p:nvPr/>
        </p:nvSpPr>
        <p:spPr>
          <a:xfrm>
            <a:off x="-140368" y="-442328"/>
            <a:ext cx="3027947" cy="1351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/>
              <a:t>순서정리</a:t>
            </a:r>
            <a:endParaRPr lang="ko-KR" altLang="en-US" sz="4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E09C6-FD51-BD34-440A-3E23D550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BFA1F-9569-11B6-A2DB-3F84A244CE2E}"/>
              </a:ext>
            </a:extLst>
          </p:cNvPr>
          <p:cNvSpPr txBox="1"/>
          <p:nvPr/>
        </p:nvSpPr>
        <p:spPr>
          <a:xfrm>
            <a:off x="770022" y="1796930"/>
            <a:ext cx="341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펌웨어란</a:t>
            </a:r>
            <a:r>
              <a:rPr lang="en-US" altLang="ko-KR" dirty="0"/>
              <a:t>-2page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CA52056-E009-298D-0795-6D458E7042B5}"/>
              </a:ext>
            </a:extLst>
          </p:cNvPr>
          <p:cNvSpPr txBox="1">
            <a:spLocks/>
          </p:cNvSpPr>
          <p:nvPr/>
        </p:nvSpPr>
        <p:spPr>
          <a:xfrm>
            <a:off x="770022" y="2273435"/>
            <a:ext cx="7240337" cy="45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8</a:t>
            </a:r>
            <a:r>
              <a:rPr lang="ko-KR" altLang="en-US" sz="1800" dirty="0"/>
              <a:t>비트</a:t>
            </a:r>
            <a:r>
              <a:rPr lang="en-US" altLang="ko-KR" sz="1800" dirty="0"/>
              <a:t>/16</a:t>
            </a:r>
            <a:r>
              <a:rPr lang="ko-KR" altLang="en-US" sz="1800" dirty="0"/>
              <a:t>비트</a:t>
            </a:r>
            <a:r>
              <a:rPr lang="en-US" altLang="ko-KR" sz="1800" dirty="0"/>
              <a:t>/32</a:t>
            </a:r>
            <a:r>
              <a:rPr lang="ko-KR" altLang="en-US" sz="1800" dirty="0"/>
              <a:t>비트 </a:t>
            </a:r>
            <a:r>
              <a:rPr lang="ko-KR" altLang="en-US" sz="1800" dirty="0" err="1"/>
              <a:t>마이크로컨트롤러</a:t>
            </a:r>
            <a:r>
              <a:rPr lang="ko-KR" altLang="en-US" sz="1800" dirty="0"/>
              <a:t> 구분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E6436-7B21-7F2C-3D91-7CA15FE5350B}"/>
              </a:ext>
            </a:extLst>
          </p:cNvPr>
          <p:cNvSpPr txBox="1"/>
          <p:nvPr/>
        </p:nvSpPr>
        <p:spPr>
          <a:xfrm>
            <a:off x="770022" y="28089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CISC</a:t>
            </a:r>
            <a:r>
              <a:rPr lang="ko-KR" altLang="en-US" sz="2000" b="1" dirty="0"/>
              <a:t>와</a:t>
            </a:r>
            <a:r>
              <a:rPr lang="en-US" altLang="ko-KR" sz="2000" b="1" dirty="0"/>
              <a:t>RISC</a:t>
            </a:r>
            <a:r>
              <a:rPr lang="ko-KR" altLang="en-US" sz="2000" b="1" dirty="0" err="1"/>
              <a:t>란무엇인가</a:t>
            </a:r>
            <a:endParaRPr lang="ko-KR" altLang="en-US" sz="20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DF0D9C-CC6A-3CF7-194D-CF2348AFBEB5}"/>
              </a:ext>
            </a:extLst>
          </p:cNvPr>
          <p:cNvSpPr txBox="1">
            <a:spLocks/>
          </p:cNvSpPr>
          <p:nvPr/>
        </p:nvSpPr>
        <p:spPr>
          <a:xfrm>
            <a:off x="673100" y="3044734"/>
            <a:ext cx="1979863" cy="604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400" dirty="0"/>
              <a:t>AVR</a:t>
            </a:r>
            <a:r>
              <a:rPr lang="ko-KR" altLang="en-US" sz="2400" dirty="0"/>
              <a:t>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E777FD5-AF8C-3AFD-FA86-D6D6B6471F8E}"/>
              </a:ext>
            </a:extLst>
          </p:cNvPr>
          <p:cNvSpPr txBox="1">
            <a:spLocks/>
          </p:cNvSpPr>
          <p:nvPr/>
        </p:nvSpPr>
        <p:spPr>
          <a:xfrm>
            <a:off x="673100" y="3574288"/>
            <a:ext cx="2525294" cy="773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MCU</a:t>
            </a:r>
            <a:r>
              <a:rPr lang="ko-KR" altLang="en-US" sz="4000" dirty="0"/>
              <a:t>종류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CF555-C9A9-87A4-C836-E5AEB0F3A592}"/>
              </a:ext>
            </a:extLst>
          </p:cNvPr>
          <p:cNvSpPr txBox="1"/>
          <p:nvPr/>
        </p:nvSpPr>
        <p:spPr>
          <a:xfrm>
            <a:off x="770022" y="4354486"/>
            <a:ext cx="7545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se-nanumgothic"/>
              </a:rPr>
              <a:t>하버드구조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84B29-8C08-A984-F70A-CDDFB39C4882}"/>
              </a:ext>
            </a:extLst>
          </p:cNvPr>
          <p:cNvSpPr txBox="1"/>
          <p:nvPr/>
        </p:nvSpPr>
        <p:spPr>
          <a:xfrm>
            <a:off x="770022" y="5083082"/>
            <a:ext cx="7545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se-nanumgothic"/>
              </a:rPr>
              <a:t>SILO</a:t>
            </a:r>
            <a:r>
              <a:rPr lang="ko-KR" altLang="en-US" sz="2800" dirty="0">
                <a:solidFill>
                  <a:srgbClr val="000000"/>
                </a:solidFill>
                <a:latin typeface="se-nanumgothic"/>
              </a:rPr>
              <a:t>에서 쓸 </a:t>
            </a:r>
            <a:r>
              <a:rPr lang="en-US" altLang="ko-KR" sz="2800" dirty="0">
                <a:solidFill>
                  <a:srgbClr val="000000"/>
                </a:solidFill>
                <a:latin typeface="se-nanumgothic"/>
              </a:rPr>
              <a:t>MCU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2767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A7EA0E-164E-2F72-CD20-8B5F1C60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7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D3745-51C4-70D8-51E0-85144823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69" y="0"/>
            <a:ext cx="2589463" cy="1351380"/>
          </a:xfrm>
        </p:spPr>
        <p:txBody>
          <a:bodyPr/>
          <a:lstStyle/>
          <a:p>
            <a:r>
              <a:rPr lang="ko-KR" altLang="en-US" dirty="0" err="1"/>
              <a:t>펌웨어란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D73040-847D-A14B-A952-73FF0BB3F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9" y="1310105"/>
            <a:ext cx="5918750" cy="2812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C11A5F-3F45-E5EC-AA71-CCEAA01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47" y="4122441"/>
            <a:ext cx="2844002" cy="2548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C39D80-A373-1166-F7EF-2CBE5B8BD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39" y="1630947"/>
            <a:ext cx="5985239" cy="381534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5FB52CF-F392-9517-F12B-6F4A6796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A6D2BB-E286-5C67-5236-4292D1FB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A9E1CC9-9938-D4CD-EE8E-CA1DB12E4124}"/>
              </a:ext>
            </a:extLst>
          </p:cNvPr>
          <p:cNvSpPr txBox="1">
            <a:spLocks/>
          </p:cNvSpPr>
          <p:nvPr/>
        </p:nvSpPr>
        <p:spPr>
          <a:xfrm>
            <a:off x="-1" y="181811"/>
            <a:ext cx="9710821" cy="1058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8</a:t>
            </a:r>
            <a:r>
              <a:rPr lang="ko-KR" altLang="en-US" sz="3600" dirty="0"/>
              <a:t>비트</a:t>
            </a:r>
            <a:r>
              <a:rPr lang="en-US" altLang="ko-KR" sz="3600" dirty="0"/>
              <a:t>/16</a:t>
            </a:r>
            <a:r>
              <a:rPr lang="ko-KR" altLang="en-US" sz="3600" dirty="0"/>
              <a:t>비트</a:t>
            </a:r>
            <a:r>
              <a:rPr lang="en-US" altLang="ko-KR" sz="3600" dirty="0"/>
              <a:t>/32</a:t>
            </a:r>
            <a:r>
              <a:rPr lang="ko-KR" altLang="en-US" sz="3600" dirty="0"/>
              <a:t>비트 </a:t>
            </a:r>
            <a:r>
              <a:rPr lang="ko-KR" altLang="en-US" sz="3600" dirty="0" err="1"/>
              <a:t>마이크로컨트롤러</a:t>
            </a:r>
            <a:r>
              <a:rPr lang="ko-KR" altLang="en-US" sz="3600" dirty="0"/>
              <a:t> 구분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82622-7E1A-3EB8-3A1D-90F482FE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57" y="1808748"/>
            <a:ext cx="5953922" cy="3918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6B18F2-36D1-6A6E-8E64-D475F56BAD05}"/>
              </a:ext>
            </a:extLst>
          </p:cNvPr>
          <p:cNvSpPr txBox="1"/>
          <p:nvPr/>
        </p:nvSpPr>
        <p:spPr>
          <a:xfrm>
            <a:off x="390358" y="1326147"/>
            <a:ext cx="5662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비트수란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가 한 번에 처리할 수 있는 숫자 수를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숫자가 클수록 성능이 더 우수하다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0DDF0-033B-BE74-B699-DC9E846C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" y="3521709"/>
            <a:ext cx="5775158" cy="249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74FC32-27D8-0805-86F1-0179999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C3D3E-CFE1-0A91-D687-939B236D2C30}"/>
              </a:ext>
            </a:extLst>
          </p:cNvPr>
          <p:cNvSpPr txBox="1"/>
          <p:nvPr/>
        </p:nvSpPr>
        <p:spPr>
          <a:xfrm>
            <a:off x="304800" y="24045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CISC</a:t>
            </a:r>
            <a:r>
              <a:rPr lang="ko-KR" altLang="en-US" sz="2800" b="1" dirty="0"/>
              <a:t>와</a:t>
            </a:r>
            <a:r>
              <a:rPr lang="en-US" altLang="ko-KR" sz="2800" b="1" dirty="0"/>
              <a:t>RISC</a:t>
            </a:r>
            <a:r>
              <a:rPr lang="ko-KR" altLang="en-US" sz="2800" b="1" dirty="0" err="1"/>
              <a:t>란무엇인가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099FAB-FE48-D10C-EB29-59C4B575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3642"/>
            <a:ext cx="6244690" cy="52619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AC31605-9DDF-9F0E-AEF8-2FB081C457C0}"/>
                  </a:ext>
                </a:extLst>
              </p14:cNvPr>
              <p14:cNvContentPartPr/>
              <p14:nvPr/>
            </p14:nvContentPartPr>
            <p14:xfrm>
              <a:off x="1443783" y="2074491"/>
              <a:ext cx="889920" cy="536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AC31605-9DDF-9F0E-AEF8-2FB081C457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9463" y="2070171"/>
                <a:ext cx="898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0C6A397-C7D3-1F03-5B39-7F31E93B8F57}"/>
                  </a:ext>
                </a:extLst>
              </p14:cNvPr>
              <p14:cNvContentPartPr/>
              <p14:nvPr/>
            </p14:nvContentPartPr>
            <p14:xfrm>
              <a:off x="1620183" y="2725731"/>
              <a:ext cx="1041120" cy="44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0C6A397-C7D3-1F03-5B39-7F31E93B8F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5863" y="2721411"/>
                <a:ext cx="1049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309BA87-E899-B268-F411-7B1265E7C63C}"/>
                  </a:ext>
                </a:extLst>
              </p14:cNvPr>
              <p14:cNvContentPartPr/>
              <p14:nvPr/>
            </p14:nvContentPartPr>
            <p14:xfrm>
              <a:off x="850143" y="1608651"/>
              <a:ext cx="993600" cy="16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309BA87-E899-B268-F411-7B1265E7C6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823" y="1604331"/>
                <a:ext cx="1002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5DC5957-778C-3CCB-AB8A-C3DDD0C22D2D}"/>
                  </a:ext>
                </a:extLst>
              </p14:cNvPr>
              <p14:cNvContentPartPr/>
              <p14:nvPr/>
            </p14:nvContentPartPr>
            <p14:xfrm>
              <a:off x="3299223" y="1609011"/>
              <a:ext cx="52272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5DC5957-778C-3CCB-AB8A-C3DDD0C22D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94903" y="1604691"/>
                <a:ext cx="5313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78D1F9F-B8FF-91C3-F409-55699A32F04E}"/>
                  </a:ext>
                </a:extLst>
              </p14:cNvPr>
              <p14:cNvContentPartPr/>
              <p14:nvPr/>
            </p14:nvContentPartPr>
            <p14:xfrm>
              <a:off x="4256463" y="2967291"/>
              <a:ext cx="2609280" cy="705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78D1F9F-B8FF-91C3-F409-55699A32F0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2143" y="2962971"/>
                <a:ext cx="2617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8041113-37D7-0AC3-10DA-A6EB13EE3C84}"/>
                  </a:ext>
                </a:extLst>
              </p14:cNvPr>
              <p14:cNvContentPartPr/>
              <p14:nvPr/>
            </p14:nvContentPartPr>
            <p14:xfrm>
              <a:off x="4026423" y="3180411"/>
              <a:ext cx="2892960" cy="118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8041113-37D7-0AC3-10DA-A6EB13EE3C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22103" y="3176091"/>
                <a:ext cx="29016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CE9C2C9-AF79-E3FD-1DFC-69AED9DCF724}"/>
                  </a:ext>
                </a:extLst>
              </p14:cNvPr>
              <p14:cNvContentPartPr/>
              <p14:nvPr/>
            </p14:nvContentPartPr>
            <p14:xfrm>
              <a:off x="5812383" y="3417291"/>
              <a:ext cx="1112760" cy="108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CE9C2C9-AF79-E3FD-1DFC-69AED9DCF7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08063" y="3412971"/>
                <a:ext cx="11214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4142BC7-904F-E327-91AF-9A1E1A15B75D}"/>
                  </a:ext>
                </a:extLst>
              </p14:cNvPr>
              <p14:cNvContentPartPr/>
              <p14:nvPr/>
            </p14:nvContentPartPr>
            <p14:xfrm>
              <a:off x="4069263" y="3651651"/>
              <a:ext cx="1229040" cy="432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4142BC7-904F-E327-91AF-9A1E1A15B7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64943" y="3647331"/>
                <a:ext cx="1237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76353C2-59C8-49D9-27A2-24BD61F0C367}"/>
                  </a:ext>
                </a:extLst>
              </p14:cNvPr>
              <p14:cNvContentPartPr/>
              <p14:nvPr/>
            </p14:nvContentPartPr>
            <p14:xfrm>
              <a:off x="6384423" y="5178771"/>
              <a:ext cx="674640" cy="403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76353C2-59C8-49D9-27A2-24BD61F0C3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0103" y="5174451"/>
                <a:ext cx="6832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4772196-AA3F-028D-B402-0C6AD330F7A6}"/>
                  </a:ext>
                </a:extLst>
              </p14:cNvPr>
              <p14:cNvContentPartPr/>
              <p14:nvPr/>
            </p14:nvContentPartPr>
            <p14:xfrm>
              <a:off x="4053063" y="5442651"/>
              <a:ext cx="2742480" cy="442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4772196-AA3F-028D-B402-0C6AD330F7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48743" y="5438331"/>
                <a:ext cx="2751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6206D59-F291-795D-95DE-988D78EF6374}"/>
                  </a:ext>
                </a:extLst>
              </p14:cNvPr>
              <p14:cNvContentPartPr/>
              <p14:nvPr/>
            </p14:nvContentPartPr>
            <p14:xfrm>
              <a:off x="9270903" y="5516451"/>
              <a:ext cx="76680" cy="82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6206D59-F291-795D-95DE-988D78EF63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66583" y="5512131"/>
                <a:ext cx="85320" cy="9108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A59659A4-15F8-BF37-315B-3BA33CD5FF8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64699" y="2026653"/>
            <a:ext cx="4792374" cy="39062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AC9052-5868-B238-DB8F-17C2F267541E}"/>
              </a:ext>
            </a:extLst>
          </p:cNvPr>
          <p:cNvSpPr txBox="1"/>
          <p:nvPr/>
        </p:nvSpPr>
        <p:spPr>
          <a:xfrm>
            <a:off x="5117432" y="1173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6"/>
              </a:rPr>
              <a:t>https://www.seminet.co.kr/ms_pdf/667_20151229134857_201502_st.pdf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56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B8122-9493-7D31-8A29-DBABCF90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7" y="-10695"/>
            <a:ext cx="1979863" cy="96194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AVR</a:t>
            </a:r>
            <a:r>
              <a:rPr lang="ko-KR" altLang="en-US" sz="3600" dirty="0"/>
              <a:t>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6033CA-2BAE-271B-6EB9-BC603874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142F7C-2AD6-CCCB-455D-252367D1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6" y="1304758"/>
            <a:ext cx="7503502" cy="4740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FAF6B59-D979-266A-C4C8-BC366C2AB358}"/>
                  </a:ext>
                </a:extLst>
              </p14:cNvPr>
              <p14:cNvContentPartPr/>
              <p14:nvPr/>
            </p14:nvContentPartPr>
            <p14:xfrm>
              <a:off x="2160183" y="5990211"/>
              <a:ext cx="1001880" cy="69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FAF6B59-D979-266A-C4C8-BC366C2AB3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1543" y="5981571"/>
                <a:ext cx="101952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98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8A46-CC57-C071-AAE9-84990C24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410"/>
            <a:ext cx="10515600" cy="77386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MCU</a:t>
            </a:r>
            <a:r>
              <a:rPr lang="ko-KR" altLang="en-US" sz="4000" dirty="0"/>
              <a:t>종류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169694-279B-1C56-21F4-FCE83A53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6D360-CA64-0B94-5286-F0ABF4DF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9" y="905459"/>
            <a:ext cx="8427279" cy="56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4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D38C9F-4981-C290-EA8D-8B84AA6A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B664E-8093-0C9D-5463-B6DA5F7EA26C}"/>
              </a:ext>
            </a:extLst>
          </p:cNvPr>
          <p:cNvSpPr txBox="1"/>
          <p:nvPr/>
        </p:nvSpPr>
        <p:spPr>
          <a:xfrm>
            <a:off x="181811" y="122809"/>
            <a:ext cx="7545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se-nanumgothic"/>
              </a:rPr>
              <a:t>하버드구조</a:t>
            </a:r>
            <a:endParaRPr lang="ko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6FE658-8A3F-40EF-8D3E-6FDA4508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6" y="0"/>
            <a:ext cx="783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00439-5F59-043A-30A1-C613C22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7A48C-952C-B621-536F-684C3061D3B2}"/>
              </a:ext>
            </a:extLst>
          </p:cNvPr>
          <p:cNvSpPr txBox="1"/>
          <p:nvPr/>
        </p:nvSpPr>
        <p:spPr>
          <a:xfrm>
            <a:off x="155075" y="99334"/>
            <a:ext cx="7545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0000"/>
                </a:solidFill>
                <a:latin typeface="se-nanumgothic"/>
              </a:rPr>
              <a:t>SILO</a:t>
            </a:r>
            <a:r>
              <a:rPr lang="ko-KR" altLang="en-US" sz="3200" dirty="0">
                <a:solidFill>
                  <a:srgbClr val="000000"/>
                </a:solidFill>
                <a:latin typeface="se-nanumgothic"/>
              </a:rPr>
              <a:t>에서 쓸 </a:t>
            </a:r>
            <a:r>
              <a:rPr lang="en-US" altLang="ko-KR" sz="3200" dirty="0">
                <a:solidFill>
                  <a:srgbClr val="000000"/>
                </a:solidFill>
                <a:latin typeface="se-nanumgothic"/>
              </a:rPr>
              <a:t>MCU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6687F-EC55-83F1-EA81-E7BF69E8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6" y="875214"/>
            <a:ext cx="7746499" cy="20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45639-A64D-0705-3F84-4084ABC5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9" y="0"/>
            <a:ext cx="10515600" cy="73350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Atmega128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0D2DFC-CC21-89C5-9940-17B55805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DC38-3CDB-4C47-B8FA-7E905DD9999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63968F-2D68-FA1E-6258-4F9B6CD0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43" y="1016000"/>
            <a:ext cx="9506884" cy="54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7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101</Words>
  <Application>Microsoft Office PowerPoint</Application>
  <PresentationFormat>와이드스크린</PresentationFormat>
  <Paragraphs>31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se-nanumgothic</vt:lpstr>
      <vt:lpstr>맑은 고딕</vt:lpstr>
      <vt:lpstr>Arial</vt:lpstr>
      <vt:lpstr>Office 테마</vt:lpstr>
      <vt:lpstr>PowerPoint 프레젠테이션</vt:lpstr>
      <vt:lpstr>펌웨어란</vt:lpstr>
      <vt:lpstr>PowerPoint 프레젠테이션</vt:lpstr>
      <vt:lpstr>PowerPoint 프레젠테이션</vt:lpstr>
      <vt:lpstr>AVR란?</vt:lpstr>
      <vt:lpstr>MCU종류</vt:lpstr>
      <vt:lpstr>PowerPoint 프레젠테이션</vt:lpstr>
      <vt:lpstr>PowerPoint 프레젠테이션</vt:lpstr>
      <vt:lpstr>Atmega128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펌웨어란</dc:title>
  <dc:creator>5388</dc:creator>
  <cp:lastModifiedBy>5388</cp:lastModifiedBy>
  <cp:revision>26</cp:revision>
  <dcterms:created xsi:type="dcterms:W3CDTF">2023-04-14T07:09:08Z</dcterms:created>
  <dcterms:modified xsi:type="dcterms:W3CDTF">2023-04-14T09:30:37Z</dcterms:modified>
</cp:coreProperties>
</file>